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9BF9-30A8-47F7-93DF-81B26D6F3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67BA20-CBEB-41C6-96FA-3E43575DE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9B40B-B358-46BC-B337-9680A785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901687-0343-4446-8AB6-54DAB22F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0E8030-99B5-45DE-BD75-4DFEA325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03D65-134E-488F-8BE1-E2CA49F7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3144D4-0291-4C78-A215-A7D4DB3D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D778C-ACC1-4F48-8621-8E67CE6F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32745-39CA-4438-A4BE-E50EBEED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513441-4231-426A-ADD1-10BF8796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6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3CAF21-41B5-453B-AC2E-B0060FCB3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07D06E-A196-40AB-819F-9ED3B845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D9E8F2-E870-4FD9-B8C9-D29154B3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547F12-71B3-4FED-A28F-18B4B216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CAD6F-F990-4146-8450-AFCC759D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997E2-4504-4D50-9513-F0E41F6F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03849-C804-47C5-A953-0B6481C8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1A879D-16DC-45EE-85AC-514720AF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110AFA-4AA6-4249-AC23-1AC2D280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ADB6C8-C929-4816-8A4F-2508A692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36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6C911-5AE5-4B36-B23D-A987E88F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E8943A-6EFC-430E-9A64-7F2E0146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3FF220-5B64-4451-804B-798A3760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C246A-A311-444E-BA30-4C09A759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D22BC8-4E54-432F-9A51-50DC838B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3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8F2B7-6A74-4F2D-B973-3B74F4DB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82F70-58DE-45DB-98C1-1A90E1620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864F88-0350-4D74-A060-792205D9D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08ADD8-9AC1-4B2D-B19F-B1A76CBC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57B984-B0BE-49C7-BC1B-B7FD2859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CD2214-8D2B-4DFC-9054-1556A007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64EFF-4B61-4106-AFF6-3448936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9CC2D4-B8A5-43D5-A756-48D9F396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1F226A-19EB-40F1-9FF8-02BAC893B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CCB271-E739-47D2-9310-BEC1E9D88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03AE3B-51C2-4AF6-BFE8-9EC0B5382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0E9787-467B-4D4A-83BB-F70BC62E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20C2E7-5971-47BF-AB3E-F7919423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92FF60-FF57-42EE-B6A8-4CF2C155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36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DA72B-719A-42FC-BBBA-08193F1A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760D09-D94F-453E-94F2-898945EB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F8A7A1-C968-4341-ADF5-ADEF5969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C7501F-3ABD-44D2-A0E4-AF658A5C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3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DEA205-6EE9-41A4-9FD3-E258D7D9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44ECBA-68C3-41A0-A26E-4F87F6F6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FBB5F0-4004-48F5-9EDF-6586653F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16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369E1-C381-4F19-BB52-9B2AD06B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53CCC8-D6F2-447C-8096-E47AD5A2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73BE61-FD94-4BE1-AAF6-5B71DDA5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EE78A6-EB3D-4D90-89F9-0DCDA414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BEDC17-8C5B-46D3-A2CF-DC71043B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FA8D69-A955-481D-BBA6-355BD1EF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125CA-693C-40C6-99FD-4F19231B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002C9E-BCA4-489D-848B-E5A3B0F07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7A00DF-D87E-4AF2-9300-B8C9266AB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BD727C-003F-47EB-AE3E-75EC9691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1D65FB-CBCB-4512-B6E3-656E7790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084530-B391-4F16-9BC2-22341F25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7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6161C0-69C3-4B70-B34E-F5AA0E1D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909FA3-9A8F-4902-869E-D5011BAA7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F516C-281B-4F00-9DEA-DEAAF378B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FED7-E47D-4B2F-966F-CA11058B7B4D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C823E3-EA4B-4191-A8A2-D222D4D06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7A401-C848-4740-B212-F8FF5662B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BFE5-C429-496E-B9B4-CA4963F8D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rg-heidenheim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ortal.dfbnet.org/de/startseit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rg-heidenheim@web.d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g-heidenheim.de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rg-heidenheim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BF82822-91BE-41C0-BC8D-345FF121C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" y="2939250"/>
            <a:ext cx="1170346" cy="1474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00" y="2931695"/>
            <a:ext cx="1170346" cy="14746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8967E9-9800-43BD-B025-E08E18CE7839}"/>
              </a:ext>
            </a:extLst>
          </p:cNvPr>
          <p:cNvSpPr txBox="1"/>
          <p:nvPr/>
        </p:nvSpPr>
        <p:spPr>
          <a:xfrm>
            <a:off x="144154" y="551458"/>
            <a:ext cx="8566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+mj-lt"/>
              </a:rPr>
              <a:t>Herzlich Willkommen zur Schiedsrichtergruppen Schulung </a:t>
            </a:r>
          </a:p>
          <a:p>
            <a:pPr algn="ctr"/>
            <a:endParaRPr lang="de-DE" sz="2800" dirty="0">
              <a:latin typeface="+mj-lt"/>
            </a:endParaRPr>
          </a:p>
          <a:p>
            <a:pPr algn="ctr"/>
            <a:r>
              <a:rPr lang="de-DE" sz="2800" b="1" dirty="0">
                <a:latin typeface="+mj-lt"/>
              </a:rPr>
              <a:t>beim SV Dischingen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82060E9-9C9A-427E-94EE-5A5D144A7642}"/>
              </a:ext>
            </a:extLst>
          </p:cNvPr>
          <p:cNvSpPr/>
          <p:nvPr/>
        </p:nvSpPr>
        <p:spPr>
          <a:xfrm>
            <a:off x="-15634" y="2950556"/>
            <a:ext cx="12207633" cy="1474636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A0F05-68E8-439A-97E2-D11201B1FAEF}"/>
              </a:ext>
            </a:extLst>
          </p:cNvPr>
          <p:cNvSpPr txBox="1"/>
          <p:nvPr/>
        </p:nvSpPr>
        <p:spPr>
          <a:xfrm>
            <a:off x="3596854" y="3044663"/>
            <a:ext cx="4749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+mj-lt"/>
              </a:rPr>
              <a:t>Herzlich Willkommen in Heidenheim </a:t>
            </a:r>
          </a:p>
          <a:p>
            <a:r>
              <a:rPr lang="de-DE" sz="2000" dirty="0">
                <a:latin typeface="+mj-lt"/>
              </a:rPr>
              <a:t>	</a:t>
            </a:r>
          </a:p>
          <a:p>
            <a:r>
              <a:rPr lang="de-DE" sz="2000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+mj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F3A074F-0475-4B9F-B029-48B73252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75" y="3593767"/>
            <a:ext cx="29594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Lehrwart Sebastian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Schühl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96" y="55983"/>
            <a:ext cx="3448050" cy="13239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0D0C31D-4DBD-456D-8D2B-9B746C0BF807}"/>
              </a:ext>
            </a:extLst>
          </p:cNvPr>
          <p:cNvSpPr txBox="1"/>
          <p:nvPr/>
        </p:nvSpPr>
        <p:spPr>
          <a:xfrm>
            <a:off x="459401" y="4582664"/>
            <a:ext cx="427001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Agenda: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Neulings Kurs der Schiedsrichtergruppe Heidenheim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Rückblick Karfreitagswanderung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Rückgaben von Spielen – Kommunikationsrichtlinie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Terminplanung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Homepage </a:t>
            </a:r>
            <a:r>
              <a:rPr lang="de-DE" sz="1400" dirty="0">
                <a:hlinkClick r:id="rId4"/>
              </a:rPr>
              <a:t>www.srg-heidenheim.de</a:t>
            </a:r>
            <a:r>
              <a:rPr lang="de-DE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Lehrabend: </a:t>
            </a:r>
            <a:r>
              <a:rPr lang="de-DE" altLang="de-DE" sz="1400" dirty="0"/>
              <a:t>Abseits – aktuelle Regelauslegung 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26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2" y="20146"/>
            <a:ext cx="722621" cy="91050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882" y="0"/>
            <a:ext cx="2351396" cy="9028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6D7353-F6D6-4BB2-8D1C-795C7C4780A4}"/>
              </a:ext>
            </a:extLst>
          </p:cNvPr>
          <p:cNvSpPr txBox="1"/>
          <p:nvPr/>
        </p:nvSpPr>
        <p:spPr>
          <a:xfrm>
            <a:off x="1383959" y="196634"/>
            <a:ext cx="518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+mj-lt"/>
              </a:rPr>
              <a:t>Neulings Kurs der SRG Heidenheim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D58DFD-CCEF-40B6-B99F-44D344AC32AB}"/>
              </a:ext>
            </a:extLst>
          </p:cNvPr>
          <p:cNvSpPr/>
          <p:nvPr/>
        </p:nvSpPr>
        <p:spPr>
          <a:xfrm>
            <a:off x="658505" y="1297782"/>
            <a:ext cx="572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1. Schulungsabend: Freitag 29. Juni 2018 19.30 – 21.00 Uhr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852A12F-DF5E-42BD-AE70-41EA2DAC2AFA}"/>
              </a:ext>
            </a:extLst>
          </p:cNvPr>
          <p:cNvSpPr/>
          <p:nvPr/>
        </p:nvSpPr>
        <p:spPr>
          <a:xfrm>
            <a:off x="658505" y="1605774"/>
            <a:ext cx="591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</a:rPr>
              <a:t>2. Schulungsabend: Samstag 30. Juni 2018 09.30 – 11.00 Uhr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7DCB86-B1D8-4D09-B596-B8FF7B8B58F6}"/>
              </a:ext>
            </a:extLst>
          </p:cNvPr>
          <p:cNvSpPr/>
          <p:nvPr/>
        </p:nvSpPr>
        <p:spPr>
          <a:xfrm>
            <a:off x="658505" y="1860538"/>
            <a:ext cx="586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3. Schulungsabend: Samstag 30. Juni 2018 12.00 – 13.30 Uhr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AF30CCF-B52C-4CE0-8414-DB8610AEB8EE}"/>
              </a:ext>
            </a:extLst>
          </p:cNvPr>
          <p:cNvSpPr/>
          <p:nvPr/>
        </p:nvSpPr>
        <p:spPr>
          <a:xfrm>
            <a:off x="658505" y="2147336"/>
            <a:ext cx="574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4. Schulungsabend: Montag 02. Juli 2018 19.30 – 21.00 Uhr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E2EB25-F137-410E-8C89-3015D0E092A7}"/>
              </a:ext>
            </a:extLst>
          </p:cNvPr>
          <p:cNvSpPr/>
          <p:nvPr/>
        </p:nvSpPr>
        <p:spPr>
          <a:xfrm>
            <a:off x="658505" y="2423178"/>
            <a:ext cx="591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5. Schulungsabend: Mittwoch 04. Juli 2018 19.30 – 21.00 Uhr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0319C56-8B45-4589-B410-ED927124B2C8}"/>
              </a:ext>
            </a:extLst>
          </p:cNvPr>
          <p:cNvSpPr/>
          <p:nvPr/>
        </p:nvSpPr>
        <p:spPr>
          <a:xfrm>
            <a:off x="658505" y="2693361"/>
            <a:ext cx="574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6. Schulungsabend: Montag 09. Juli 2018 19.30 – 21.00 Uhr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DAA8578-A572-42F7-B7E9-80206DE4FFFA}"/>
              </a:ext>
            </a:extLst>
          </p:cNvPr>
          <p:cNvSpPr/>
          <p:nvPr/>
        </p:nvSpPr>
        <p:spPr>
          <a:xfrm>
            <a:off x="658505" y="2985818"/>
            <a:ext cx="591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7. Schulungsabend: Mittwoch 11. Juli 2018 19.30 – 21.00 Uhr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0B94AAC-F26A-4818-BA62-6A43AE78205A}"/>
              </a:ext>
            </a:extLst>
          </p:cNvPr>
          <p:cNvSpPr/>
          <p:nvPr/>
        </p:nvSpPr>
        <p:spPr>
          <a:xfrm>
            <a:off x="286123" y="35849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>
                <a:latin typeface="+mj-lt"/>
              </a:rPr>
              <a:t>Schulungsort: Taste Hotel Heidenheim </a:t>
            </a:r>
            <a:endParaRPr lang="de-DE" sz="1400" dirty="0">
              <a:latin typeface="+mj-lt"/>
            </a:endParaRPr>
          </a:p>
          <a:p>
            <a:r>
              <a:rPr lang="de-DE" sz="1600" dirty="0">
                <a:latin typeface="+mj-lt"/>
              </a:rPr>
              <a:t>Friedrich-Pfenning-Straße 30 89518 Heidenheim</a:t>
            </a:r>
          </a:p>
          <a:p>
            <a:r>
              <a:rPr lang="de-DE" sz="1600" dirty="0">
                <a:latin typeface="+mj-lt"/>
              </a:rPr>
              <a:t> </a:t>
            </a:r>
          </a:p>
          <a:p>
            <a:r>
              <a:rPr lang="de-DE" sz="1600" dirty="0">
                <a:latin typeface="+mj-lt"/>
              </a:rPr>
              <a:t>✓ Parkgebühren sind kostenfrei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84B8185-1FEB-4A00-8593-3D35EB677B89}"/>
              </a:ext>
            </a:extLst>
          </p:cNvPr>
          <p:cNvSpPr/>
          <p:nvPr/>
        </p:nvSpPr>
        <p:spPr>
          <a:xfrm>
            <a:off x="5513696" y="43203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+mj-lt"/>
              </a:rPr>
              <a:t>Ansprechpartner Fragen: Schiedsrichter </a:t>
            </a:r>
            <a:r>
              <a:rPr lang="de-DE" dirty="0" err="1">
                <a:latin typeface="+mj-lt"/>
              </a:rPr>
              <a:t>Auschuss</a:t>
            </a:r>
            <a:r>
              <a:rPr lang="de-DE" dirty="0">
                <a:latin typeface="+mj-lt"/>
              </a:rPr>
              <a:t> Mitglied </a:t>
            </a:r>
          </a:p>
          <a:p>
            <a:r>
              <a:rPr lang="de-DE" dirty="0">
                <a:latin typeface="+mj-lt"/>
              </a:rPr>
              <a:t>Can </a:t>
            </a:r>
            <a:r>
              <a:rPr lang="de-DE" dirty="0" err="1">
                <a:latin typeface="+mj-lt"/>
              </a:rPr>
              <a:t>Daler</a:t>
            </a:r>
            <a:r>
              <a:rPr lang="de-DE" dirty="0">
                <a:latin typeface="+mj-lt"/>
              </a:rPr>
              <a:t> Tel.: 0172 183 60 26 </a:t>
            </a:r>
          </a:p>
          <a:p>
            <a:r>
              <a:rPr lang="de-DE" dirty="0">
                <a:latin typeface="+mj-lt"/>
              </a:rPr>
              <a:t>E-Mail: can.daler@googlemail.com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5243B69-0227-4C87-A224-8450E938D797}"/>
              </a:ext>
            </a:extLst>
          </p:cNvPr>
          <p:cNvSpPr/>
          <p:nvPr/>
        </p:nvSpPr>
        <p:spPr>
          <a:xfrm>
            <a:off x="0" y="6172198"/>
            <a:ext cx="12207633" cy="68580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www.srg-heidenheim.de</a:t>
            </a:r>
            <a:r>
              <a:rPr lang="de-DE" sz="1000" dirty="0"/>
              <a:t>.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4F0D7A5-FFDF-489F-BA46-6416DEF7F30B}"/>
              </a:ext>
            </a:extLst>
          </p:cNvPr>
          <p:cNvSpPr/>
          <p:nvPr/>
        </p:nvSpPr>
        <p:spPr>
          <a:xfrm>
            <a:off x="0" y="-18498"/>
            <a:ext cx="12207633" cy="95348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Bildergebnis fÃ¼r Neulingskurs">
            <a:extLst>
              <a:ext uri="{FF2B5EF4-FFF2-40B4-BE49-F238E27FC236}">
                <a16:creationId xmlns:a16="http://schemas.microsoft.com/office/drawing/2014/main" id="{B63FDF78-68F8-4133-BBD9-CBA699B5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71" y="1426083"/>
            <a:ext cx="4594362" cy="253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8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" y="207206"/>
            <a:ext cx="1170346" cy="14746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96" y="282536"/>
            <a:ext cx="3448050" cy="1323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6D7353-F6D6-4BB2-8D1C-795C7C4780A4}"/>
              </a:ext>
            </a:extLst>
          </p:cNvPr>
          <p:cNvSpPr txBox="1"/>
          <p:nvPr/>
        </p:nvSpPr>
        <p:spPr>
          <a:xfrm>
            <a:off x="2482923" y="589037"/>
            <a:ext cx="586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+mj-lt"/>
              </a:rPr>
              <a:t>RÜCKBLICK KARFREITAGSWANDERUNG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A8A00E-98DE-4DA5-9658-93E7CA4D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4" y="20247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6129B6-90BE-464D-8296-10623317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82" y="1920895"/>
            <a:ext cx="909358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Karfreitagswanderung am 30.04.2018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Auch in diesem Jahr fand unsere Karfreitagswanderung statt, dieses Mal am Freitag den 30.04.18.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Die Wandersleute Hans Kaiser, Klaus Bodmer und Herbert Peichl haben wieder eine tolle Strecke für uns vorab schon abgelaufen.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Man startete um 9:30 Uhr vom Parkplatz „Hirschtal“ (an der Strecke zwischen Steinheim –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Gnannenweiler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Nach einer Laufstrecke von ca. 4 km erreichten wir im Wald unsere Raststätte. Eine kleine Rast, mit Getränken und Verpflegung wurde eingelegt.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Für den Nachwuchs gab es wieder eine tolle Osterhasen Überraschung.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Die weiteren 2 km wurden schnell zurückgelegt und man kehrte in das Gasthaus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Wental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ein.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http://www.srg-heidenheim.de/uploads/images/2018%20Karfreitagswanderung/2018%20Karfreitagswanderung%2029.jpg">
            <a:extLst>
              <a:ext uri="{FF2B5EF4-FFF2-40B4-BE49-F238E27FC236}">
                <a16:creationId xmlns:a16="http://schemas.microsoft.com/office/drawing/2014/main" id="{629864D2-B1FE-4C87-BBF0-444B5BA5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2" y="3657804"/>
            <a:ext cx="3436776" cy="2285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rg-heidenheim.de/uploads/images/2018%20Karfreitagswanderung/2018%20Karfreitagswanderung%2031.jpg">
            <a:extLst>
              <a:ext uri="{FF2B5EF4-FFF2-40B4-BE49-F238E27FC236}">
                <a16:creationId xmlns:a16="http://schemas.microsoft.com/office/drawing/2014/main" id="{4D879B70-8F81-404C-B6F7-0B0CB273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5" y="3662133"/>
            <a:ext cx="3430266" cy="228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srg-heidenheim.de/uploads/images/2018%20Karfreitagswanderung/2018%20Karfreitagswanderung%2034.jpg">
            <a:extLst>
              <a:ext uri="{FF2B5EF4-FFF2-40B4-BE49-F238E27FC236}">
                <a16:creationId xmlns:a16="http://schemas.microsoft.com/office/drawing/2014/main" id="{227644F4-3E2E-438C-993A-3643CBF8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58" y="3657804"/>
            <a:ext cx="3436776" cy="2285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E51308C6-3908-41E2-ABFC-10F474DF7C75}"/>
              </a:ext>
            </a:extLst>
          </p:cNvPr>
          <p:cNvSpPr/>
          <p:nvPr/>
        </p:nvSpPr>
        <p:spPr>
          <a:xfrm>
            <a:off x="-15633" y="0"/>
            <a:ext cx="12207633" cy="168184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837350-4FFD-4B28-9DDB-307ED032AD17}"/>
              </a:ext>
            </a:extLst>
          </p:cNvPr>
          <p:cNvSpPr/>
          <p:nvPr/>
        </p:nvSpPr>
        <p:spPr>
          <a:xfrm>
            <a:off x="0" y="6172198"/>
            <a:ext cx="12207633" cy="68580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www.srg-heidenheim.de</a:t>
            </a:r>
            <a:r>
              <a:rPr lang="de-DE" sz="1000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11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7" y="38999"/>
            <a:ext cx="665471" cy="8384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968" y="73567"/>
            <a:ext cx="2106878" cy="8089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6D7353-F6D6-4BB2-8D1C-795C7C4780A4}"/>
              </a:ext>
            </a:extLst>
          </p:cNvPr>
          <p:cNvSpPr txBox="1"/>
          <p:nvPr/>
        </p:nvSpPr>
        <p:spPr>
          <a:xfrm>
            <a:off x="1090405" y="169782"/>
            <a:ext cx="757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+mj-lt"/>
              </a:rPr>
              <a:t>Rückgaben von Spielen – Kommunikationsrichtlinie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A8A00E-98DE-4DA5-9658-93E7CA4D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4" y="20247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A6BD52-A32A-4C2D-8A2C-0D736C61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8" y="1212040"/>
            <a:ext cx="9731146" cy="9534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83CA99-44D5-4B92-9335-63795150D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8" y="2229756"/>
            <a:ext cx="9425595" cy="36306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7EC9984-F23D-4FE3-B412-40E5716023CD}"/>
              </a:ext>
            </a:extLst>
          </p:cNvPr>
          <p:cNvSpPr/>
          <p:nvPr/>
        </p:nvSpPr>
        <p:spPr>
          <a:xfrm>
            <a:off x="212467" y="2721453"/>
            <a:ext cx="10733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Umstellung Einteilung und Rückgaben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Aktuelle Einteilungen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werden von der E-Mail-Adresse noreply@dfbnet.org (Aktive und Jugend) gesendet.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Rückgaben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werden nur noch an die E-Mail-Adresse 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srg-heidenheim@web.de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zurückgesendet. Einteiler nehmen </a:t>
            </a: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keine Rückgaben 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telefonisch oder per </a:t>
            </a:r>
            <a:r>
              <a:rPr lang="de-DE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Whats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App an.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Kurzfristige Rückgab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-2 Tage vor Spielbeginn werden nur noch telefonisch unter 0151 14150260 zurückgenommen.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Zusätzlich bitte immer schnellstmöglich </a:t>
            </a: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Freitermine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im </a:t>
            </a:r>
            <a:r>
              <a:rPr lang="de-DE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DFBnet.org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eintragen</a:t>
            </a:r>
            <a:r>
              <a:rPr lang="de-DE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35A2100-D7B9-4487-8166-8CD1D0262293}"/>
              </a:ext>
            </a:extLst>
          </p:cNvPr>
          <p:cNvSpPr/>
          <p:nvPr/>
        </p:nvSpPr>
        <p:spPr>
          <a:xfrm>
            <a:off x="0" y="-18498"/>
            <a:ext cx="12207633" cy="95348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41FC475-9FAC-4913-AD61-541350052DA7}"/>
              </a:ext>
            </a:extLst>
          </p:cNvPr>
          <p:cNvSpPr/>
          <p:nvPr/>
        </p:nvSpPr>
        <p:spPr>
          <a:xfrm>
            <a:off x="0" y="6172198"/>
            <a:ext cx="12207633" cy="68580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www.srg-heidenheim.de</a:t>
            </a:r>
            <a:r>
              <a:rPr lang="de-DE" sz="1000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51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" y="207206"/>
            <a:ext cx="1170346" cy="14746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944" y="282537"/>
            <a:ext cx="3098902" cy="118991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6D7353-F6D6-4BB2-8D1C-795C7C4780A4}"/>
              </a:ext>
            </a:extLst>
          </p:cNvPr>
          <p:cNvSpPr txBox="1"/>
          <p:nvPr/>
        </p:nvSpPr>
        <p:spPr>
          <a:xfrm>
            <a:off x="1782394" y="615882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TERMINE 2018/2019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A25446A-8ED1-4B51-89CA-767D8B732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27536"/>
              </p:ext>
            </p:extLst>
          </p:nvPr>
        </p:nvGraphicFramePr>
        <p:xfrm>
          <a:off x="216636" y="1964380"/>
          <a:ext cx="8732308" cy="44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869">
                  <a:extLst>
                    <a:ext uri="{9D8B030D-6E8A-4147-A177-3AD203B41FA5}">
                      <a16:colId xmlns:a16="http://schemas.microsoft.com/office/drawing/2014/main" val="352093177"/>
                    </a:ext>
                  </a:extLst>
                </a:gridCol>
                <a:gridCol w="5893439">
                  <a:extLst>
                    <a:ext uri="{9D8B030D-6E8A-4147-A177-3AD203B41FA5}">
                      <a16:colId xmlns:a16="http://schemas.microsoft.com/office/drawing/2014/main" val="1800310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  Datum/Uhrzeit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Veranstaltung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3635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Fr. 04.05.18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19:30 Uhr - 21:00 Uhr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Gruppenschulung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Vereinsheim SV Dischingen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1447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29.06. - 11.07.18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Neulings Kurs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Hotel Taste in Heidenheim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905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Fr. 06.07.18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19:30 Uhr - 21:00 Uhr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Gruppenschulung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Vereinsheim RSV </a:t>
                      </a:r>
                      <a:r>
                        <a:rPr lang="de-DE" sz="1400" dirty="0" err="1">
                          <a:effectLst/>
                        </a:rPr>
                        <a:t>Oggenhausen</a:t>
                      </a:r>
                      <a:r>
                        <a:rPr lang="de-DE" sz="1400" dirty="0">
                          <a:effectLst/>
                        </a:rPr>
                        <a:t>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814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Sa. 21.07.18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11:00 Uhr - 13:00 Uhr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Bezirksleistungsprüfung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Sportplatz TSG Giengen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07047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Fr. 14.09.18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18:00 Uhr - 19:00 Uhr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Leistungsprüfung (Nachholtermin)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Sportplatz SV Dischingen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40566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Fr. 14.09.18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19:30 Uhr - 21:00 Uhr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Gruppenschulung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Vereinsheim SV Dischingen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0362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Fr. 19.10.18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19:30 Uhr - 21:00 Uhr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Gruppenschulung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Vereinsheim RSV </a:t>
                      </a:r>
                      <a:r>
                        <a:rPr lang="de-DE" sz="1400" dirty="0" err="1">
                          <a:effectLst/>
                        </a:rPr>
                        <a:t>Hohenmemmingen</a:t>
                      </a:r>
                      <a:r>
                        <a:rPr lang="de-DE" sz="1400" dirty="0">
                          <a:effectLst/>
                        </a:rPr>
                        <a:t>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67076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Fr. 30.11.18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19:30 Uhr - 21:00 Uhr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Gruppenschulung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Volksbank in Heidenheim  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248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So. 13.01.19 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10:00 Uhr - 15:00 Uhr  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Neujahrbrunch </a:t>
                      </a:r>
                      <a:endParaRPr lang="de-DE" sz="1800" dirty="0">
                        <a:effectLst/>
                      </a:endParaRPr>
                    </a:p>
                    <a:p>
                      <a:r>
                        <a:rPr lang="de-DE" sz="1400" dirty="0">
                          <a:effectLst/>
                        </a:rPr>
                        <a:t>Hotel Taste in Heidenheim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5738787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511F7339-4E89-4A05-8DCC-DA022E65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687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51FC93D-0495-4F89-B7C8-97CD21F9884E}"/>
              </a:ext>
            </a:extLst>
          </p:cNvPr>
          <p:cNvSpPr/>
          <p:nvPr/>
        </p:nvSpPr>
        <p:spPr>
          <a:xfrm>
            <a:off x="-15633" y="-1"/>
            <a:ext cx="12207633" cy="1828801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7810945-C5C2-4F5E-870F-2B5697EA2A41}"/>
              </a:ext>
            </a:extLst>
          </p:cNvPr>
          <p:cNvSpPr/>
          <p:nvPr/>
        </p:nvSpPr>
        <p:spPr>
          <a:xfrm>
            <a:off x="9097125" y="3813962"/>
            <a:ext cx="236475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Relegationsspiel</a:t>
            </a:r>
          </a:p>
          <a:p>
            <a:pPr>
              <a:spcAft>
                <a:spcPts val="0"/>
              </a:spcAft>
            </a:pPr>
            <a:endParaRPr lang="de-DE" sz="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Do. 14.06.2018 um 18:00 Uhr </a:t>
            </a: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A3 - B5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9070CF2-979A-4909-A8EA-84243495C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977" y="2408909"/>
            <a:ext cx="1976645" cy="1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6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" y="207206"/>
            <a:ext cx="1170346" cy="14746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96" y="282536"/>
            <a:ext cx="3448050" cy="1323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6D7353-F6D6-4BB2-8D1C-795C7C4780A4}"/>
              </a:ext>
            </a:extLst>
          </p:cNvPr>
          <p:cNvSpPr txBox="1"/>
          <p:nvPr/>
        </p:nvSpPr>
        <p:spPr>
          <a:xfrm>
            <a:off x="1314500" y="759113"/>
            <a:ext cx="517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+mj-lt"/>
              </a:rPr>
              <a:t>HOMEPAGE DER SRG HEIDENHEIM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5993B2-5F1C-47EA-B43C-F984C8AA9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50" y="2158418"/>
            <a:ext cx="7867600" cy="362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A8E0E6-8D63-4F05-9496-DECE48BD9B64}"/>
              </a:ext>
            </a:extLst>
          </p:cNvPr>
          <p:cNvSpPr txBox="1"/>
          <p:nvPr/>
        </p:nvSpPr>
        <p:spPr>
          <a:xfrm>
            <a:off x="4076750" y="5536717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www.srg-heidenheim.de</a:t>
            </a:r>
            <a:r>
              <a:rPr lang="de-DE" dirty="0"/>
              <a:t>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BB3F13D-F7C5-4F5A-8146-8344581A4C4C}"/>
              </a:ext>
            </a:extLst>
          </p:cNvPr>
          <p:cNvSpPr/>
          <p:nvPr/>
        </p:nvSpPr>
        <p:spPr>
          <a:xfrm>
            <a:off x="-15633" y="-1"/>
            <a:ext cx="12207633" cy="1828801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0E641FF-FECB-4CEF-BA93-2DB5DD147399}"/>
              </a:ext>
            </a:extLst>
          </p:cNvPr>
          <p:cNvSpPr/>
          <p:nvPr/>
        </p:nvSpPr>
        <p:spPr>
          <a:xfrm>
            <a:off x="0" y="6172198"/>
            <a:ext cx="12207633" cy="68580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www.srg-heidenheim.de</a:t>
            </a:r>
            <a:r>
              <a:rPr lang="de-DE" sz="1000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03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BF82822-91BE-41C0-BC8D-345FF121C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" y="2939250"/>
            <a:ext cx="1170346" cy="1474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DA3BE1-7CCC-441B-B0F1-1264AED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00" y="2931695"/>
            <a:ext cx="1170346" cy="14746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8967E9-9800-43BD-B025-E08E18CE7839}"/>
              </a:ext>
            </a:extLst>
          </p:cNvPr>
          <p:cNvSpPr txBox="1"/>
          <p:nvPr/>
        </p:nvSpPr>
        <p:spPr>
          <a:xfrm>
            <a:off x="144154" y="551458"/>
            <a:ext cx="8566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+mj-lt"/>
              </a:rPr>
              <a:t>Herzlich Willkommen zur Schiedsrichtergruppen Schulung </a:t>
            </a:r>
          </a:p>
          <a:p>
            <a:pPr algn="ctr"/>
            <a:endParaRPr lang="de-DE" sz="2800" dirty="0">
              <a:latin typeface="+mj-lt"/>
            </a:endParaRPr>
          </a:p>
          <a:p>
            <a:pPr algn="ctr"/>
            <a:r>
              <a:rPr lang="de-DE" sz="2800" b="1" dirty="0">
                <a:latin typeface="+mj-lt"/>
              </a:rPr>
              <a:t>beim SV Dischingen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82060E9-9C9A-427E-94EE-5A5D144A7642}"/>
              </a:ext>
            </a:extLst>
          </p:cNvPr>
          <p:cNvSpPr/>
          <p:nvPr/>
        </p:nvSpPr>
        <p:spPr>
          <a:xfrm>
            <a:off x="-15634" y="2950556"/>
            <a:ext cx="12207633" cy="1474636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A0F05-68E8-439A-97E2-D11201B1FAEF}"/>
              </a:ext>
            </a:extLst>
          </p:cNvPr>
          <p:cNvSpPr txBox="1"/>
          <p:nvPr/>
        </p:nvSpPr>
        <p:spPr>
          <a:xfrm>
            <a:off x="3596854" y="3044663"/>
            <a:ext cx="4749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+mj-lt"/>
              </a:rPr>
              <a:t>Herzlich Willkommen in Heidenheim </a:t>
            </a:r>
          </a:p>
          <a:p>
            <a:r>
              <a:rPr lang="de-DE" sz="2000" dirty="0">
                <a:latin typeface="+mj-lt"/>
              </a:rPr>
              <a:t>	</a:t>
            </a:r>
          </a:p>
          <a:p>
            <a:r>
              <a:rPr lang="de-DE" sz="2000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+mj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F3A074F-0475-4B9F-B029-48B73252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75" y="3593767"/>
            <a:ext cx="29594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Lehrwart Sebastian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Schühl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E8D2E3-35C9-428C-B66C-0B2063AA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96" y="55983"/>
            <a:ext cx="3448050" cy="13239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0D0C31D-4DBD-456D-8D2B-9B746C0BF807}"/>
              </a:ext>
            </a:extLst>
          </p:cNvPr>
          <p:cNvSpPr txBox="1"/>
          <p:nvPr/>
        </p:nvSpPr>
        <p:spPr>
          <a:xfrm>
            <a:off x="459401" y="4582664"/>
            <a:ext cx="427001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Agenda: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Neulings Kurs der Schiedsrichtergruppe Heidenheim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Rückblick Karfreitagswanderung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Rückgaben von Spielen – Kommunikationsrichtlinie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Terminplanung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Homepage </a:t>
            </a:r>
            <a:r>
              <a:rPr lang="de-DE" sz="1400" dirty="0">
                <a:hlinkClick r:id="rId4"/>
              </a:rPr>
              <a:t>www.srg-heidenheim.de</a:t>
            </a:r>
            <a:r>
              <a:rPr lang="de-DE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Lehrabend: </a:t>
            </a:r>
            <a:r>
              <a:rPr lang="de-DE" altLang="de-DE" sz="1400" dirty="0"/>
              <a:t>Abseits – aktuelle Regelauslegung 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47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121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Storm</dc:creator>
  <cp:lastModifiedBy>Michael Storm</cp:lastModifiedBy>
  <cp:revision>8</cp:revision>
  <dcterms:created xsi:type="dcterms:W3CDTF">2018-05-04T09:20:46Z</dcterms:created>
  <dcterms:modified xsi:type="dcterms:W3CDTF">2018-05-04T10:27:56Z</dcterms:modified>
</cp:coreProperties>
</file>